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2" r:id="rId12"/>
    <p:sldId id="263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318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8234-44A9-4CE2-A228-6B712AFD16B7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95B0-2707-4FB2-A844-340B6B8D3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71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8234-44A9-4CE2-A228-6B712AFD16B7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95B0-2707-4FB2-A844-340B6B8D3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82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8234-44A9-4CE2-A228-6B712AFD16B7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95B0-2707-4FB2-A844-340B6B8D3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79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8234-44A9-4CE2-A228-6B712AFD16B7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95B0-2707-4FB2-A844-340B6B8D3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88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8234-44A9-4CE2-A228-6B712AFD16B7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95B0-2707-4FB2-A844-340B6B8D3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67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8234-44A9-4CE2-A228-6B712AFD16B7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95B0-2707-4FB2-A844-340B6B8D3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71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8234-44A9-4CE2-A228-6B712AFD16B7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95B0-2707-4FB2-A844-340B6B8D3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61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8234-44A9-4CE2-A228-6B712AFD16B7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95B0-2707-4FB2-A844-340B6B8D3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47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8234-44A9-4CE2-A228-6B712AFD16B7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95B0-2707-4FB2-A844-340B6B8D3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4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8234-44A9-4CE2-A228-6B712AFD16B7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95B0-2707-4FB2-A844-340B6B8D3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77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8234-44A9-4CE2-A228-6B712AFD16B7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95B0-2707-4FB2-A844-340B6B8D3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13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58234-44A9-4CE2-A228-6B712AFD16B7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95B0-2707-4FB2-A844-340B6B8D3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52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ERVER\For%20All\FTPPPPPPPPPPPP\&#1052;&#1054;&#1044;&#1045;&#1056;&#1053;&#1048;&#1047;&#1040;&#1062;&#1048;&#1071;%20%20&#1056;&#1059;%20600&#1042;\DSCF0829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588" y="5126461"/>
            <a:ext cx="2538412" cy="17315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44600" y="8706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Модернизация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оборудования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5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0" y="0"/>
            <a:ext cx="10490200" cy="7778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Работа ПЗШ</a:t>
            </a:r>
            <a:endParaRPr lang="ru-RU" dirty="0"/>
          </a:p>
        </p:txBody>
      </p:sp>
      <p:pic>
        <p:nvPicPr>
          <p:cNvPr id="6" name="DSCF0829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8500" y="673101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61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788987"/>
          </a:xfrm>
        </p:spPr>
        <p:txBody>
          <a:bodyPr/>
          <a:lstStyle/>
          <a:p>
            <a:r>
              <a:rPr lang="ru-RU" dirty="0" smtClean="0"/>
              <a:t>Разъединитель </a:t>
            </a:r>
            <a:r>
              <a:rPr lang="en-US" dirty="0" smtClean="0"/>
              <a:t>P15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9061"/>
            <a:ext cx="6159500" cy="5374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258" y="1154112"/>
            <a:ext cx="48482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1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782"/>
            <a:ext cx="12192000" cy="64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1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1218906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5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3550" y="198068"/>
            <a:ext cx="6184900" cy="6084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Модернизация РУ+600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166"/>
            <a:ext cx="5308600" cy="57498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33900" y="981199"/>
            <a:ext cx="7112000" cy="55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ЗАО «НПП ЭНЕРГИЯ» производит замену оборудования старых ячеек РУ+600В с минимальной доработкой конструкции шкафа. Модернизация проводится путем замены отдельных блоков и выключателя, без демонтажа самой ячейки. Новые блоки выполнены в виде отдельных шкафов для быстрого монтажа и безопасного доступа персонала при проведении технического обслуживания. В сравнении с полной заменой, модернизация РУ+600В более экономически выгодна. Это достигается за счет отсутствия затрат на демонтаж старого и монтажа нового оборудования. Уменьшается конечная стоимость нового оборудования в виду использования прежних корпусов и ошиновки ячеек.  Процесс модернизации может включать в себя любые из нижеперечисленных позиций (по желанию заказчика):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замена переключателя запасной шины (ПЗШ): вместо разъединителя с магнитофугальным приводом устанавливается современный разъединитель с двигателем постоянного тока;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замена автоматического выключателя со станцией управления: возможна установка новых выключателей типа ВАБ, ВАТ, или  выключатели швейцарской фирмы </a:t>
            </a:r>
            <a:r>
              <a:rPr lang="ru-RU" sz="15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Secheron</a:t>
            </a:r>
            <a:r>
              <a:rPr lang="ru-RU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UR26 и UR40;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замена системы управления и сигнализации шкафа (включая высоковольтный отсек);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современной системы диагностики тяговой сети (СДТС – 1);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новой системой испытателя коротких замыканий (ИКЗ). 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7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525" y="2598582"/>
            <a:ext cx="7349109" cy="42340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500" y="167103"/>
            <a:ext cx="1409700" cy="7905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ПЗШ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6742" y="205203"/>
            <a:ext cx="7502058" cy="247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Замена ПЗШ с ненадежным магнитофугальным приводом на двухпозиционный переключатель производства ЗАО «НПП ЭНЕРГИЯ» с моторным приводом, позволяет плавно и бесшумно оперировать разъединителем, сохраняя возможность ручного управления с помощью </a:t>
            </a:r>
            <a:r>
              <a:rPr lang="ru-R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курбеля</a:t>
            </a: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 отсутствии напряжения питания.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разъединителя с моторизированным приводом: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требует настройки и регулировки силового контакта и концевых выключателей;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 механическая прочность (20000 циклов </a:t>
            </a:r>
            <a:r>
              <a:rPr lang="ru-R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</a:t>
            </a: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откл</a:t>
            </a: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малая мощность привода (номинальный ток до 1,1А, 220В);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приводом разъединителя осуществляется с помощью драйвера, выполняющего функции защиты разъединителя от поломки в случае заклинивания силового контакта (либо неисправности концевых выключателей), а также реализующего ряд блокировок.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12" y="2589630"/>
            <a:ext cx="3992330" cy="4242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92" y="1052513"/>
            <a:ext cx="40957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7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756162"/>
          </a:xfrm>
        </p:spPr>
        <p:txBody>
          <a:bodyPr/>
          <a:lstStyle/>
          <a:p>
            <a:r>
              <a:rPr lang="ru-RU" dirty="0"/>
              <a:t>Автоматический выключатель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401" y="238125"/>
            <a:ext cx="3172522" cy="30818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451" y="3377310"/>
            <a:ext cx="3185471" cy="34379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1078" y="1340245"/>
            <a:ext cx="7630222" cy="5039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Автоматические выключатели типа ВАБ (ВАТ) могут быть заменены на современные </a:t>
            </a:r>
            <a:r>
              <a:rPr lang="ru-RU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малообслуживаемые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быстродействующие выключатели швейцарской фирмы </a:t>
            </a:r>
            <a:r>
              <a:rPr lang="ru-RU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Secheron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(UR26, UR40) или на новые типа ВАБ (ВАТ). Осуществляется привязка новой станции управления к существующей схеме шкафа.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преимущества выключателей </a:t>
            </a:r>
            <a:r>
              <a:rPr lang="ru-RU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Secheron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механическая простота;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автоматическая настройка нажатия главного контакта;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срок службы: 4 цикла по 25000 оперативных переключений без тока;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чем в 4 раза меньшая мощность привода (в сравнении с выключателями ВАТ, ВАБ);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 выключателя не более 70 кг;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внеочередная ревизия: 250 аварийных отключений токов КЗ;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плавная регулировка </a:t>
            </a:r>
            <a:r>
              <a:rPr lang="ru-RU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уставки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выключателя;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изоляционная прочность 15кВ;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изоляционные материалы соответствуют жестким Европейским экологическим требованиям;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дугогасящего контакта позволяет максимально сократить время отключения, что значительно снижает пиковое значение тока КЗ.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4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936625"/>
            <a:ext cx="4343400" cy="5543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18000" y="307825"/>
            <a:ext cx="7480300" cy="6242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3600" dirty="0">
                <a:latin typeface="+mj-lt"/>
                <a:ea typeface="+mj-ea"/>
                <a:cs typeface="+mj-cs"/>
              </a:rPr>
              <a:t>Система управления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Модернизация может включать в себя замену старой системы управления и сигнализации шкафа. Новый блок управления выполнен в отдельном корпусе с использованием современной элементной базы. Блок управления и сигнализации устанавливается на фасадную часть шкафа с привязкой к существующей схеме РУ+600В. При необходимости изменяются алгоритмы работы системы управления с выдачей необходимых сигналов в систему телемеханики и телеметрии. Замене может подлежать и высоковольтный отсек, с установкой в нем современной системы диагностики тяговой сети (СДТС-1), которая посредством интегральной </a:t>
            </a:r>
            <a:r>
              <a:rPr lang="ru-RU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токовременной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защиты реализует непрерывный контроль за состоянием контактно-кабельной сети и обеспечивает надежную защиту от удаленных токов короткого замыкания, к которым нечувствителен автоматический выключатель.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ru-RU" sz="3600" dirty="0">
                <a:latin typeface="+mj-lt"/>
                <a:ea typeface="+mj-ea"/>
                <a:cs typeface="+mj-cs"/>
              </a:rPr>
              <a:t>ИКЗ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Также возможно оснащение модернизированной ячейки РУ+600 обновленной эффективной системой испытателя коротких замыканий (ИКЗ). Эта система качественно отличается от известных ранее систем ИКЗ, она позволяет с высокой точностью определить сопротивление участка контактной сети и выдать разрешение/запрет на автоматическое повторное включение выключателя.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0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93025"/>
            <a:ext cx="7456488" cy="67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5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464" y="136526"/>
            <a:ext cx="9046029" cy="578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ПЗШ до модернизации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6729" y="803730"/>
            <a:ext cx="79375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3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86415" y="123826"/>
            <a:ext cx="9046029" cy="578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ПЗШ после модернизации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960" y="819150"/>
            <a:ext cx="7916940" cy="593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33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5100" y="187326"/>
            <a:ext cx="12026900" cy="578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ПЗШ с установленным </a:t>
            </a:r>
            <a:r>
              <a:rPr lang="ru-RU" dirty="0" err="1" smtClean="0"/>
              <a:t>курбелем</a:t>
            </a:r>
            <a:r>
              <a:rPr lang="ru-RU" dirty="0" smtClean="0"/>
              <a:t> ручного управления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779" y="828674"/>
            <a:ext cx="7904241" cy="59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0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</Words>
  <Application>Microsoft Office PowerPoint</Application>
  <PresentationFormat>Произвольный</PresentationFormat>
  <Paragraphs>39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Модернизация РУ+600</vt:lpstr>
      <vt:lpstr>ПЗШ</vt:lpstr>
      <vt:lpstr>Автоматический выключатель </vt:lpstr>
      <vt:lpstr>Слайд 5</vt:lpstr>
      <vt:lpstr>Слайд 6</vt:lpstr>
      <vt:lpstr>ПЗШ до модернизации</vt:lpstr>
      <vt:lpstr>ПЗШ после модернизации</vt:lpstr>
      <vt:lpstr>ПЗШ с установленным курбелем ручного управления</vt:lpstr>
      <vt:lpstr>Работа ПЗШ</vt:lpstr>
      <vt:lpstr>Разъединитель P15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Kirill Rudenko</dc:creator>
  <cp:lastModifiedBy>Sergey</cp:lastModifiedBy>
  <cp:revision>16</cp:revision>
  <dcterms:created xsi:type="dcterms:W3CDTF">2014-01-29T11:11:42Z</dcterms:created>
  <dcterms:modified xsi:type="dcterms:W3CDTF">2014-01-29T12:35:39Z</dcterms:modified>
</cp:coreProperties>
</file>